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723"/>
  </p:normalViewPr>
  <p:slideViewPr>
    <p:cSldViewPr snapToGrid="0" snapToObjects="1">
      <p:cViewPr varScale="1">
        <p:scale>
          <a:sx n="122" d="100"/>
          <a:sy n="122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FA592-D808-C24B-9382-E4B5AB631EA9}" type="datetimeFigureOut">
              <a:rPr lang="es-ES_tradnl" smtClean="0"/>
              <a:t>27/9/16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14BEF-F611-E44C-9E18-FEF7094E986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175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14BEF-F611-E44C-9E18-FEF7094E986F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21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E50-09A7-E54A-B327-32055AD0D9D9}" type="datetimeFigureOut">
              <a:rPr lang="es-ES_tradnl" smtClean="0"/>
              <a:t>27/9/16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B9D-2FC6-884B-BD69-10486865AD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772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E50-09A7-E54A-B327-32055AD0D9D9}" type="datetimeFigureOut">
              <a:rPr lang="es-ES_tradnl" smtClean="0"/>
              <a:t>27/9/16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B9D-2FC6-884B-BD69-10486865AD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852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E50-09A7-E54A-B327-32055AD0D9D9}" type="datetimeFigureOut">
              <a:rPr lang="es-ES_tradnl" smtClean="0"/>
              <a:t>27/9/16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B9D-2FC6-884B-BD69-10486865AD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502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E50-09A7-E54A-B327-32055AD0D9D9}" type="datetimeFigureOut">
              <a:rPr lang="es-ES_tradnl" smtClean="0"/>
              <a:t>27/9/16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B9D-2FC6-884B-BD69-10486865AD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474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E50-09A7-E54A-B327-32055AD0D9D9}" type="datetimeFigureOut">
              <a:rPr lang="es-ES_tradnl" smtClean="0"/>
              <a:t>27/9/16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B9D-2FC6-884B-BD69-10486865AD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780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E50-09A7-E54A-B327-32055AD0D9D9}" type="datetimeFigureOut">
              <a:rPr lang="es-ES_tradnl" smtClean="0"/>
              <a:t>27/9/16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B9D-2FC6-884B-BD69-10486865AD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482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E50-09A7-E54A-B327-32055AD0D9D9}" type="datetimeFigureOut">
              <a:rPr lang="es-ES_tradnl" smtClean="0"/>
              <a:t>27/9/16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B9D-2FC6-884B-BD69-10486865AD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680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E50-09A7-E54A-B327-32055AD0D9D9}" type="datetimeFigureOut">
              <a:rPr lang="es-ES_tradnl" smtClean="0"/>
              <a:t>27/9/16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B9D-2FC6-884B-BD69-10486865AD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664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E50-09A7-E54A-B327-32055AD0D9D9}" type="datetimeFigureOut">
              <a:rPr lang="es-ES_tradnl" smtClean="0"/>
              <a:t>27/9/16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B9D-2FC6-884B-BD69-10486865AD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117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E50-09A7-E54A-B327-32055AD0D9D9}" type="datetimeFigureOut">
              <a:rPr lang="es-ES_tradnl" smtClean="0"/>
              <a:t>27/9/16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B9D-2FC6-884B-BD69-10486865AD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941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E50-09A7-E54A-B327-32055AD0D9D9}" type="datetimeFigureOut">
              <a:rPr lang="es-ES_tradnl" smtClean="0"/>
              <a:t>27/9/16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EB9D-2FC6-884B-BD69-10486865AD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469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21E50-09A7-E54A-B327-32055AD0D9D9}" type="datetimeFigureOut">
              <a:rPr lang="es-ES_tradnl" smtClean="0"/>
              <a:t>27/9/16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EB9D-2FC6-884B-BD69-10486865ADB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627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scarp347@gmail.com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80082" y="4146360"/>
            <a:ext cx="61275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600" dirty="0" smtClean="0">
                <a:latin typeface="Britannic Bold" charset="0"/>
                <a:ea typeface="Britannic Bold" charset="0"/>
                <a:cs typeface="Britannic Bold" charset="0"/>
              </a:rPr>
              <a:t>COMPETENCIAS DEL EQUIPO DIRECTIVO </a:t>
            </a:r>
            <a:r>
              <a:rPr lang="es-ES_tradnl" sz="4600" smtClean="0">
                <a:latin typeface="Britannic Bold" charset="0"/>
                <a:ea typeface="Britannic Bold" charset="0"/>
                <a:cs typeface="Britannic Bold" charset="0"/>
              </a:rPr>
              <a:t>Y DOCENTES CATÓLICOS</a:t>
            </a:r>
            <a:endParaRPr lang="es-ES_tradnl" sz="46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301766" cy="6858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406869" y="199697"/>
            <a:ext cx="9532883" cy="7672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800" b="1" dirty="0" smtClean="0">
                <a:latin typeface="Candara" charset="0"/>
                <a:ea typeface="Candara" charset="0"/>
                <a:cs typeface="Candara" charset="0"/>
              </a:rPr>
              <a:t>1. AL ESTILO DE JESÚS</a:t>
            </a:r>
            <a:endParaRPr lang="es-ES_tradnl" sz="28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0" name="2 CuadroTexto"/>
          <p:cNvSpPr txBox="1"/>
          <p:nvPr/>
        </p:nvSpPr>
        <p:spPr>
          <a:xfrm>
            <a:off x="5980027" y="2891824"/>
            <a:ext cx="2447925" cy="369888"/>
          </a:xfrm>
          <a:prstGeom prst="rect">
            <a:avLst/>
          </a:prstGeom>
          <a:solidFill>
            <a:srgbClr val="00B0F0"/>
          </a:solidFill>
          <a:ln w="25400"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CO" altLang="es-ES_tradnl" sz="1800" b="1" dirty="0" smtClean="0">
                <a:solidFill>
                  <a:schemeClr val="bg1"/>
                </a:solidFill>
                <a:latin typeface="Candara" charset="0"/>
              </a:rPr>
              <a:t>PEDAGOGÍA DE JESÚS</a:t>
            </a:r>
            <a:endParaRPr lang="es-CO" altLang="es-ES_tradnl" sz="1800" b="1" dirty="0">
              <a:solidFill>
                <a:schemeClr val="bg1"/>
              </a:solidFill>
              <a:latin typeface="Candara" charset="0"/>
            </a:endParaRPr>
          </a:p>
        </p:txBody>
      </p:sp>
      <p:cxnSp>
        <p:nvCxnSpPr>
          <p:cNvPr id="11" name="5 Conector recto de flecha"/>
          <p:cNvCxnSpPr>
            <a:stCxn id="11" idx="2"/>
          </p:cNvCxnSpPr>
          <p:nvPr/>
        </p:nvCxnSpPr>
        <p:spPr>
          <a:xfrm>
            <a:off x="7203989" y="3261712"/>
            <a:ext cx="0" cy="2078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7 Conector recto de flecha"/>
          <p:cNvCxnSpPr/>
          <p:nvPr/>
        </p:nvCxnSpPr>
        <p:spPr>
          <a:xfrm flipH="1">
            <a:off x="5980027" y="3261712"/>
            <a:ext cx="1223962" cy="998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0 Conector recto de flecha"/>
          <p:cNvCxnSpPr/>
          <p:nvPr/>
        </p:nvCxnSpPr>
        <p:spPr>
          <a:xfrm>
            <a:off x="7203989" y="3261712"/>
            <a:ext cx="1223963" cy="998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4 Conector recto de flecha"/>
          <p:cNvCxnSpPr/>
          <p:nvPr/>
        </p:nvCxnSpPr>
        <p:spPr>
          <a:xfrm flipH="1" flipV="1">
            <a:off x="5908589" y="2028224"/>
            <a:ext cx="1295400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7 Conector recto de flecha"/>
          <p:cNvCxnSpPr/>
          <p:nvPr/>
        </p:nvCxnSpPr>
        <p:spPr>
          <a:xfrm flipV="1">
            <a:off x="7203989" y="2023462"/>
            <a:ext cx="1368425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9 CuadroTexto"/>
          <p:cNvSpPr txBox="1">
            <a:spLocks noChangeArrowheads="1"/>
          </p:cNvSpPr>
          <p:nvPr/>
        </p:nvSpPr>
        <p:spPr bwMode="auto">
          <a:xfrm>
            <a:off x="7068065" y="1237689"/>
            <a:ext cx="4078523" cy="7694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CO" altLang="es-ES_tradnl" sz="2200" smtClean="0">
                <a:latin typeface="Candara" charset="0"/>
              </a:rPr>
              <a:t>Confianza en las capacidades de sus interlocutores</a:t>
            </a:r>
            <a:endParaRPr lang="es-CO" altLang="es-ES_tradnl" sz="2200" dirty="0">
              <a:latin typeface="Candara" charset="0"/>
            </a:endParaRPr>
          </a:p>
        </p:txBody>
      </p:sp>
      <p:sp>
        <p:nvSpPr>
          <p:cNvPr id="17" name="21 CuadroTexto"/>
          <p:cNvSpPr txBox="1">
            <a:spLocks noChangeArrowheads="1"/>
          </p:cNvSpPr>
          <p:nvPr/>
        </p:nvSpPr>
        <p:spPr bwMode="auto">
          <a:xfrm>
            <a:off x="3061493" y="1237688"/>
            <a:ext cx="3532017" cy="7694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CO" altLang="es-ES_tradnl" sz="2200" smtClean="0">
                <a:latin typeface="Candara" charset="0"/>
              </a:rPr>
              <a:t>Entender al otro respetándolo en cuanto tal.</a:t>
            </a:r>
            <a:endParaRPr lang="es-CO" altLang="es-ES_tradnl" sz="2200" dirty="0">
              <a:latin typeface="Candara" charset="0"/>
            </a:endParaRPr>
          </a:p>
        </p:txBody>
      </p:sp>
      <p:sp>
        <p:nvSpPr>
          <p:cNvPr id="18" name="22 CuadroTexto"/>
          <p:cNvSpPr txBox="1">
            <a:spLocks noChangeArrowheads="1"/>
          </p:cNvSpPr>
          <p:nvPr/>
        </p:nvSpPr>
        <p:spPr bwMode="auto">
          <a:xfrm>
            <a:off x="2903838" y="4260249"/>
            <a:ext cx="3292089" cy="7694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CO" altLang="es-ES_tradnl" sz="2200" dirty="0" smtClean="0">
                <a:latin typeface="Candara" charset="0"/>
              </a:rPr>
              <a:t>Coherencia, congruencia y autoridad.</a:t>
            </a:r>
            <a:endParaRPr lang="es-CO" altLang="es-ES_tradnl" sz="2200" dirty="0">
              <a:latin typeface="Candara" charset="0"/>
            </a:endParaRPr>
          </a:p>
        </p:txBody>
      </p:sp>
      <p:sp>
        <p:nvSpPr>
          <p:cNvPr id="19" name="23 CuadroTexto"/>
          <p:cNvSpPr txBox="1">
            <a:spLocks noChangeArrowheads="1"/>
          </p:cNvSpPr>
          <p:nvPr/>
        </p:nvSpPr>
        <p:spPr bwMode="auto">
          <a:xfrm>
            <a:off x="5140411" y="5347232"/>
            <a:ext cx="4263081" cy="11079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CO" altLang="es-ES_tradnl" sz="2200" smtClean="0">
                <a:latin typeface="Candara" charset="0"/>
              </a:rPr>
              <a:t>Apertura para estar constantemente aprendiendo de lo que se percibe</a:t>
            </a:r>
            <a:endParaRPr lang="es-CO" altLang="es-ES_tradnl" sz="2200" dirty="0">
              <a:latin typeface="Candara" charset="0"/>
            </a:endParaRPr>
          </a:p>
        </p:txBody>
      </p:sp>
      <p:sp>
        <p:nvSpPr>
          <p:cNvPr id="20" name="25 CuadroTexto"/>
          <p:cNvSpPr txBox="1">
            <a:spLocks noChangeArrowheads="1"/>
          </p:cNvSpPr>
          <p:nvPr/>
        </p:nvSpPr>
        <p:spPr bwMode="auto">
          <a:xfrm>
            <a:off x="8409738" y="4146407"/>
            <a:ext cx="2736850" cy="7694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CO" altLang="es-ES_tradnl" sz="2200" dirty="0" smtClean="0">
                <a:latin typeface="Candara" charset="0"/>
              </a:rPr>
              <a:t>Sensibilidad a los contextos</a:t>
            </a:r>
            <a:endParaRPr lang="es-CO" altLang="es-ES_tradnl" sz="2200" dirty="0">
              <a:latin typeface="Candara" charset="0"/>
            </a:endParaRPr>
          </a:p>
        </p:txBody>
      </p:sp>
      <p:cxnSp>
        <p:nvCxnSpPr>
          <p:cNvPr id="21" name="17 Conector recto de flecha"/>
          <p:cNvCxnSpPr/>
          <p:nvPr/>
        </p:nvCxnSpPr>
        <p:spPr>
          <a:xfrm>
            <a:off x="8427952" y="3076768"/>
            <a:ext cx="5554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19 CuadroTexto"/>
          <p:cNvSpPr txBox="1">
            <a:spLocks noChangeArrowheads="1"/>
          </p:cNvSpPr>
          <p:nvPr/>
        </p:nvSpPr>
        <p:spPr bwMode="auto">
          <a:xfrm>
            <a:off x="8983362" y="2861324"/>
            <a:ext cx="2736850" cy="7694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CO" altLang="es-ES_tradnl" sz="2200" dirty="0" smtClean="0">
                <a:latin typeface="Candara" charset="0"/>
              </a:rPr>
              <a:t>Profundo sentido de observación</a:t>
            </a:r>
            <a:endParaRPr lang="es-CO" altLang="es-ES_tradnl" sz="2200" dirty="0">
              <a:latin typeface="Candara" charset="0"/>
            </a:endParaRPr>
          </a:p>
        </p:txBody>
      </p:sp>
      <p:cxnSp>
        <p:nvCxnSpPr>
          <p:cNvPr id="24" name="14 Conector recto de flecha"/>
          <p:cNvCxnSpPr/>
          <p:nvPr/>
        </p:nvCxnSpPr>
        <p:spPr>
          <a:xfrm flipH="1">
            <a:off x="5263978" y="3118062"/>
            <a:ext cx="668770" cy="4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19 CuadroTexto"/>
          <p:cNvSpPr txBox="1">
            <a:spLocks noChangeArrowheads="1"/>
          </p:cNvSpPr>
          <p:nvPr/>
        </p:nvSpPr>
        <p:spPr bwMode="auto">
          <a:xfrm>
            <a:off x="2816053" y="2902618"/>
            <a:ext cx="2444836" cy="7694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CO" altLang="es-ES_tradnl" sz="2200" dirty="0" smtClean="0">
                <a:latin typeface="Candara" charset="0"/>
              </a:rPr>
              <a:t>Creativo e invita a la creatividad</a:t>
            </a:r>
            <a:endParaRPr lang="es-CO" altLang="es-ES_tradnl" sz="2200" dirty="0">
              <a:latin typeface="Candara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383" y="5316734"/>
            <a:ext cx="2358617" cy="15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301766" cy="6858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406869" y="199697"/>
            <a:ext cx="9532883" cy="7672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800" b="1" dirty="0"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es-ES_tradnl" sz="2800" b="1" dirty="0" smtClean="0">
                <a:latin typeface="Candara" charset="0"/>
                <a:ea typeface="Candara" charset="0"/>
                <a:cs typeface="Candara" charset="0"/>
              </a:rPr>
              <a:t>. AL ESTILO DE LA ESCUELA CATÓLICA</a:t>
            </a:r>
            <a:endParaRPr lang="es-ES_tradnl" sz="28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726936" y="1173891"/>
            <a:ext cx="5325761" cy="714433"/>
          </a:xfrm>
          <a:prstGeom prst="roundRect">
            <a:avLst/>
          </a:prstGeom>
          <a:solidFill>
            <a:srgbClr val="1F497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200" b="1" kern="0" noProof="0" dirty="0" smtClean="0">
                <a:solidFill>
                  <a:prstClr val="white"/>
                </a:solidFill>
                <a:latin typeface="Candara" charset="0"/>
                <a:ea typeface="Candara" charset="0"/>
                <a:cs typeface="Candara" charset="0"/>
              </a:rPr>
              <a:t>EVANGELIZACIÓN Y ESCUELA CATÓLICA</a:t>
            </a:r>
            <a:endParaRPr kumimoji="0" lang="es-ES_tradnl" sz="2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343557" y="2553005"/>
            <a:ext cx="3816424" cy="504056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EVANGELIZACI</a:t>
            </a:r>
            <a:r>
              <a:rPr kumimoji="0" lang="es-E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ÓN IMPLÍCITA</a:t>
            </a:r>
            <a:endParaRPr kumimoji="0" lang="es-ES_tradnl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8636145" y="1960632"/>
            <a:ext cx="567693" cy="554553"/>
          </a:xfrm>
          <a:prstGeom prst="downArrow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422353" y="2548716"/>
            <a:ext cx="3816424" cy="504056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EVANGELIZACI</a:t>
            </a:r>
            <a:r>
              <a:rPr kumimoji="0" lang="es-E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ÓN EXPLÍCITA</a:t>
            </a:r>
            <a:endParaRPr kumimoji="0" lang="es-ES_tradnl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5539801" y="1960632"/>
            <a:ext cx="567693" cy="554553"/>
          </a:xfrm>
          <a:prstGeom prst="downArrow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5539800" y="3094881"/>
            <a:ext cx="567693" cy="522290"/>
          </a:xfrm>
          <a:prstGeom prst="downArrow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8636145" y="3094881"/>
            <a:ext cx="567693" cy="522290"/>
          </a:xfrm>
          <a:prstGeom prst="downArrow">
            <a:avLst/>
          </a:prstGeom>
          <a:solidFill>
            <a:srgbClr val="1F497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2568263" y="3654991"/>
            <a:ext cx="4578398" cy="1090104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LA FORMACI</a:t>
            </a:r>
            <a:r>
              <a:rPr kumimoji="0" lang="es-E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ÓN INTEGRAL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EVANGELIZACIÓN DEL CURRÍCULO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7434805" y="3654990"/>
            <a:ext cx="4055132" cy="1081526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LA PASTORAL EDUCATIVA</a:t>
            </a: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034" y="5029199"/>
            <a:ext cx="8633254" cy="17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301766" cy="6858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406869" y="199697"/>
            <a:ext cx="9532883" cy="7672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800" b="1" dirty="0" smtClean="0">
                <a:latin typeface="Candara" charset="0"/>
                <a:ea typeface="Candara" charset="0"/>
                <a:cs typeface="Candara" charset="0"/>
              </a:rPr>
              <a:t>3. DESDE LA DIRECCIÓN DE LA ESCUELA CATÓLICA</a:t>
            </a:r>
            <a:endParaRPr lang="es-ES_tradnl" sz="2800" b="1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869" y="1149177"/>
            <a:ext cx="9532883" cy="556054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669957" y="1402491"/>
            <a:ext cx="546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latin typeface="Candara" charset="0"/>
                <a:ea typeface="Candara" charset="0"/>
                <a:cs typeface="Candara" charset="0"/>
              </a:rPr>
              <a:t>PASTORALISTA</a:t>
            </a:r>
            <a:endParaRPr lang="es-ES_tradnl" sz="3600" b="1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301766" cy="6858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406869" y="199697"/>
            <a:ext cx="9532883" cy="7672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800" b="1" dirty="0">
                <a:latin typeface="Candara" charset="0"/>
                <a:ea typeface="Candara" charset="0"/>
                <a:cs typeface="Candara" charset="0"/>
              </a:rPr>
              <a:t>4</a:t>
            </a:r>
            <a:r>
              <a:rPr lang="es-ES_tradnl" sz="2800" b="1" dirty="0" smtClean="0">
                <a:latin typeface="Candara" charset="0"/>
                <a:ea typeface="Candara" charset="0"/>
                <a:cs typeface="Candara" charset="0"/>
              </a:rPr>
              <a:t>. DESDE LA DOCENCIA EN LA ESCUELA CATÓLICA</a:t>
            </a:r>
            <a:endParaRPr lang="es-ES_tradnl" sz="2800" b="1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378" y="1099067"/>
            <a:ext cx="6672649" cy="55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301766" cy="6858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406869" y="199697"/>
            <a:ext cx="9532883" cy="7672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800" b="1" dirty="0" smtClean="0">
                <a:latin typeface="Candara" charset="0"/>
                <a:ea typeface="Candara" charset="0"/>
                <a:cs typeface="Candara" charset="0"/>
              </a:rPr>
              <a:t>ELABORACIÓN DE DIAPOSITIVAS</a:t>
            </a:r>
            <a:endParaRPr lang="es-ES_tradnl" sz="28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" name="3 Rectángulo"/>
          <p:cNvSpPr/>
          <p:nvPr/>
        </p:nvSpPr>
        <p:spPr>
          <a:xfrm>
            <a:off x="2524538" y="1355077"/>
            <a:ext cx="677104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dobe Gothic Std B"/>
                <a:cs typeface="Adobe Gothic Std B"/>
              </a:rPr>
              <a:t>OSCAR ARMANDO PÉREZ </a:t>
            </a:r>
            <a:r>
              <a:rPr lang="es-E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dobe Gothic Std B"/>
                <a:cs typeface="Adobe Gothic Std B"/>
              </a:rPr>
              <a:t>SAYAGO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000000"/>
                </a:solidFill>
                <a:latin typeface="Candara" panose="020E0502030303020204" pitchFamily="34" charset="0"/>
                <a:ea typeface="Adobe Gothic Std B"/>
                <a:cs typeface="Adobe Gothic Std B"/>
              </a:rPr>
              <a:t>Bogotá, Colombia. </a:t>
            </a:r>
            <a:endParaRPr lang="es-ES" dirty="0">
              <a:solidFill>
                <a:srgbClr val="000000"/>
              </a:solidFill>
              <a:latin typeface="Candara" panose="020E0502030303020204" pitchFamily="34" charset="0"/>
              <a:ea typeface="Adobe Gothic Std B"/>
              <a:cs typeface="Adobe Gothic Std B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000000"/>
                </a:solidFill>
                <a:latin typeface="Candara" panose="020E0502030303020204" pitchFamily="34" charset="0"/>
                <a:ea typeface="Adobe Gothic Std B"/>
                <a:cs typeface="Adobe Gothic Std B"/>
              </a:rPr>
              <a:t>Celular: (+57) 3214449650</a:t>
            </a:r>
            <a:endParaRPr lang="es-ES" dirty="0">
              <a:solidFill>
                <a:srgbClr val="000000"/>
              </a:solidFill>
              <a:latin typeface="Candara" panose="020E0502030303020204" pitchFamily="34" charset="0"/>
              <a:ea typeface="Adobe Gothic Std B"/>
              <a:cs typeface="Adobe Gothic Std B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rgbClr val="000000"/>
                </a:solidFill>
                <a:latin typeface="Candara" panose="020E0502030303020204" pitchFamily="34" charset="0"/>
                <a:ea typeface="Adobe Gothic Std B"/>
                <a:cs typeface="Adobe Gothic Std B"/>
              </a:rPr>
              <a:t>Correo: </a:t>
            </a:r>
            <a:r>
              <a:rPr lang="es-ES" dirty="0" smtClean="0">
                <a:solidFill>
                  <a:srgbClr val="000000"/>
                </a:solidFill>
                <a:latin typeface="Candara" panose="020E0502030303020204" pitchFamily="34" charset="0"/>
                <a:ea typeface="Adobe Gothic Std B"/>
                <a:cs typeface="Adobe Gothic Std B"/>
                <a:hlinkClick r:id="rId3"/>
              </a:rPr>
              <a:t>oscarp347@gmail.com</a:t>
            </a:r>
            <a:r>
              <a:rPr lang="es-ES" dirty="0" smtClean="0">
                <a:solidFill>
                  <a:srgbClr val="000000"/>
                </a:solidFill>
                <a:latin typeface="Candara" panose="020E0502030303020204" pitchFamily="34" charset="0"/>
                <a:ea typeface="Adobe Gothic Std B"/>
                <a:cs typeface="Adobe Gothic Std B"/>
              </a:rPr>
              <a:t> </a:t>
            </a:r>
            <a:endParaRPr lang="es-ES" dirty="0">
              <a:solidFill>
                <a:srgbClr val="000000"/>
              </a:solidFill>
              <a:latin typeface="Candara" panose="020E0502030303020204" pitchFamily="34" charset="0"/>
              <a:ea typeface="Adobe Gothic Std B"/>
              <a:cs typeface="Adobe Gothic Std B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322" y="2808440"/>
            <a:ext cx="7624118" cy="27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129</Words>
  <Application>Microsoft Macintosh PowerPoint</Application>
  <PresentationFormat>Panorámica</PresentationFormat>
  <Paragraphs>26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Adobe Gothic Std B</vt:lpstr>
      <vt:lpstr>Arial</vt:lpstr>
      <vt:lpstr>Britannic Bold</vt:lpstr>
      <vt:lpstr>Calibri</vt:lpstr>
      <vt:lpstr>Calibri Light</vt:lpstr>
      <vt:lpstr>Candara</vt:lpstr>
      <vt:lpstr>ＭＳ Ｐゴシック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A. Pérez Sayago</dc:creator>
  <cp:lastModifiedBy>Oscar A. Pérez Sayago</cp:lastModifiedBy>
  <cp:revision>6</cp:revision>
  <dcterms:created xsi:type="dcterms:W3CDTF">2016-09-19T20:24:56Z</dcterms:created>
  <dcterms:modified xsi:type="dcterms:W3CDTF">2016-09-27T14:21:52Z</dcterms:modified>
</cp:coreProperties>
</file>